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4"/>
  </p:sldMasterIdLst>
  <p:notesMasterIdLst>
    <p:notesMasterId r:id="rId16"/>
  </p:notesMasterIdLst>
  <p:handoutMasterIdLst>
    <p:handoutMasterId r:id="rId17"/>
  </p:handoutMasterIdLst>
  <p:sldIdLst>
    <p:sldId id="289" r:id="rId5"/>
    <p:sldId id="288" r:id="rId6"/>
    <p:sldId id="276" r:id="rId7"/>
    <p:sldId id="283" r:id="rId8"/>
    <p:sldId id="261" r:id="rId9"/>
    <p:sldId id="290" r:id="rId10"/>
    <p:sldId id="264" r:id="rId11"/>
    <p:sldId id="265" r:id="rId12"/>
    <p:sldId id="263" r:id="rId13"/>
    <p:sldId id="266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33" autoAdjust="0"/>
    <p:restoredTop sz="94694" autoAdjust="0"/>
  </p:normalViewPr>
  <p:slideViewPr>
    <p:cSldViewPr snapToGrid="0">
      <p:cViewPr varScale="1">
        <p:scale>
          <a:sx n="72" d="100"/>
          <a:sy n="72" d="100"/>
        </p:scale>
        <p:origin x="54" y="4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16356-3B28-4AAF-8099-7941810E2475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DA344-5FA2-43F7-9D95-CA56C82B0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62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44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9733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15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634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45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52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440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87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799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7698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8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65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95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4AAEB19-4B49-2801-9B15-7682CDF04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D23C3EC-28B3-4644-8BE5-3288734B4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7468" y="486137"/>
            <a:ext cx="5427584" cy="3599727"/>
          </a:xfrm>
        </p:spPr>
        <p:txBody>
          <a:bodyPr anchor="b" anchorCtr="0">
            <a:noAutofit/>
          </a:bodyPr>
          <a:lstStyle>
            <a:lvl1pPr algn="l">
              <a:defRPr sz="44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64FCBF4-90E6-FFAA-143D-3A01CE5256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24774" y="-6713"/>
            <a:ext cx="6578801" cy="6894576"/>
          </a:xfrm>
          <a:custGeom>
            <a:avLst/>
            <a:gdLst>
              <a:gd name="connsiteX0" fmla="*/ 0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0 w 6613525"/>
              <a:gd name="connsiteY4" fmla="*/ 0 h 6858000"/>
              <a:gd name="connsiteX0" fmla="*/ 1875099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1875099 w 6613525"/>
              <a:gd name="connsiteY4" fmla="*/ 0 h 6858000"/>
              <a:gd name="connsiteX0" fmla="*/ 1840375 w 6578801"/>
              <a:gd name="connsiteY0" fmla="*/ 0 h 6869575"/>
              <a:gd name="connsiteX1" fmla="*/ 6578801 w 6578801"/>
              <a:gd name="connsiteY1" fmla="*/ 0 h 6869575"/>
              <a:gd name="connsiteX2" fmla="*/ 6578801 w 6578801"/>
              <a:gd name="connsiteY2" fmla="*/ 6858000 h 6869575"/>
              <a:gd name="connsiteX3" fmla="*/ 0 w 6578801"/>
              <a:gd name="connsiteY3" fmla="*/ 6869575 h 6869575"/>
              <a:gd name="connsiteX4" fmla="*/ 1840375 w 6578801"/>
              <a:gd name="connsiteY4" fmla="*/ 0 h 686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8801" h="6869575">
                <a:moveTo>
                  <a:pt x="1840375" y="0"/>
                </a:moveTo>
                <a:lnTo>
                  <a:pt x="6578801" y="0"/>
                </a:lnTo>
                <a:lnTo>
                  <a:pt x="6578801" y="6858000"/>
                </a:lnTo>
                <a:lnTo>
                  <a:pt x="0" y="6869575"/>
                </a:lnTo>
                <a:lnTo>
                  <a:pt x="1840375" y="0"/>
                </a:lnTo>
                <a:close/>
              </a:path>
            </a:pathLst>
          </a:custGeom>
        </p:spPr>
        <p:txBody>
          <a:bodyPr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40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E1BBEEFE-AE8A-8083-54B6-DBE9BC0E9F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42863" y="0"/>
            <a:ext cx="4658392" cy="6858000"/>
          </a:xfrm>
          <a:custGeom>
            <a:avLst/>
            <a:gdLst>
              <a:gd name="connsiteX0" fmla="*/ 0 w 4658392"/>
              <a:gd name="connsiteY0" fmla="*/ 0 h 6858000"/>
              <a:gd name="connsiteX1" fmla="*/ 4658392 w 4658392"/>
              <a:gd name="connsiteY1" fmla="*/ 0 h 6858000"/>
              <a:gd name="connsiteX2" fmla="*/ 2820797 w 4658392"/>
              <a:gd name="connsiteY2" fmla="*/ 6858000 h 6858000"/>
              <a:gd name="connsiteX3" fmla="*/ 0 w 4658392"/>
              <a:gd name="connsiteY3" fmla="*/ 6858000 h 6858000"/>
              <a:gd name="connsiteX4" fmla="*/ 0 w 465839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58392" h="6858000">
                <a:moveTo>
                  <a:pt x="0" y="0"/>
                </a:moveTo>
                <a:lnTo>
                  <a:pt x="4658392" y="0"/>
                </a:lnTo>
                <a:lnTo>
                  <a:pt x="282079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FF31D-04D7-B1F4-53B1-AA4170602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9F040EF-92FF-AEA1-BBA6-A4B739E11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A59A84-C321-FDF9-555F-1FB322EBB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09286"/>
            <a:ext cx="3200400" cy="5617193"/>
          </a:xfrm>
        </p:spPr>
        <p:txBody>
          <a:bodyPr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023412" y="509286"/>
            <a:ext cx="4328932" cy="561719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60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40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20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60CD5A6-A0E4-A658-65B1-0D6C0533166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48813" y="-22860"/>
            <a:ext cx="2651760" cy="6903720"/>
          </a:xfrm>
        </p:spPr>
        <p:txBody>
          <a:bodyPr lIns="182880" tIns="274320" rIns="18288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005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6EC6AF9-CC07-5258-9160-8C6391530C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BC6DCCE-3025-75FB-9405-8D51DCD63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516CCC3-736F-49AC-F079-9A090DAA8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3BF578A-ADDB-6713-E5AD-0FF27EDC2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743671"/>
            <a:ext cx="9144000" cy="3361254"/>
          </a:xfrm>
        </p:spPr>
        <p:txBody>
          <a:bodyPr anchor="b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7620" y="4766434"/>
            <a:ext cx="12207240" cy="2121408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528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CF0EA4-D201-44E7-3558-D05CB4233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A643EA3-ACAA-539C-A041-266A895A2B1C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81E18B-2347-8DB6-2A7F-3EAC100A4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5072" y="528320"/>
            <a:ext cx="5028566" cy="3354992"/>
          </a:xfrm>
        </p:spPr>
        <p:txBody>
          <a:bodyPr anchor="b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5072" y="4027992"/>
            <a:ext cx="5028565" cy="1894972"/>
          </a:xfrm>
        </p:spPr>
        <p:txBody>
          <a:bodyPr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57326" y="-11576"/>
            <a:ext cx="4946249" cy="6903720"/>
          </a:xfrm>
          <a:custGeom>
            <a:avLst/>
            <a:gdLst>
              <a:gd name="connsiteX0" fmla="*/ 0 w 4977139"/>
              <a:gd name="connsiteY0" fmla="*/ 0 h 6858000"/>
              <a:gd name="connsiteX1" fmla="*/ 4977139 w 4977139"/>
              <a:gd name="connsiteY1" fmla="*/ 0 h 6858000"/>
              <a:gd name="connsiteX2" fmla="*/ 4977139 w 4977139"/>
              <a:gd name="connsiteY2" fmla="*/ 6858000 h 6858000"/>
              <a:gd name="connsiteX3" fmla="*/ 0 w 4977139"/>
              <a:gd name="connsiteY3" fmla="*/ 6858000 h 6858000"/>
              <a:gd name="connsiteX4" fmla="*/ 0 w 4977139"/>
              <a:gd name="connsiteY4" fmla="*/ 0 h 6858000"/>
              <a:gd name="connsiteX0" fmla="*/ 0 w 4977139"/>
              <a:gd name="connsiteY0" fmla="*/ 0 h 6892724"/>
              <a:gd name="connsiteX1" fmla="*/ 4977139 w 4977139"/>
              <a:gd name="connsiteY1" fmla="*/ 0 h 6892724"/>
              <a:gd name="connsiteX2" fmla="*/ 4977139 w 4977139"/>
              <a:gd name="connsiteY2" fmla="*/ 6858000 h 6892724"/>
              <a:gd name="connsiteX3" fmla="*/ 1863524 w 4977139"/>
              <a:gd name="connsiteY3" fmla="*/ 6892724 h 6892724"/>
              <a:gd name="connsiteX4" fmla="*/ 0 w 4977139"/>
              <a:gd name="connsiteY4" fmla="*/ 0 h 6892724"/>
              <a:gd name="connsiteX0" fmla="*/ 0 w 4977139"/>
              <a:gd name="connsiteY0" fmla="*/ 0 h 6892724"/>
              <a:gd name="connsiteX1" fmla="*/ 4977139 w 4977139"/>
              <a:gd name="connsiteY1" fmla="*/ 0 h 6892724"/>
              <a:gd name="connsiteX2" fmla="*/ 4977139 w 4977139"/>
              <a:gd name="connsiteY2" fmla="*/ 6892724 h 6892724"/>
              <a:gd name="connsiteX3" fmla="*/ 1863524 w 4977139"/>
              <a:gd name="connsiteY3" fmla="*/ 6892724 h 6892724"/>
              <a:gd name="connsiteX4" fmla="*/ 0 w 4977139"/>
              <a:gd name="connsiteY4" fmla="*/ 0 h 68927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7139" h="6892724">
                <a:moveTo>
                  <a:pt x="0" y="0"/>
                </a:moveTo>
                <a:lnTo>
                  <a:pt x="4977139" y="0"/>
                </a:lnTo>
                <a:lnTo>
                  <a:pt x="4977139" y="6892724"/>
                </a:lnTo>
                <a:lnTo>
                  <a:pt x="1863524" y="6892724"/>
                </a:lnTo>
                <a:lnTo>
                  <a:pt x="0" y="0"/>
                </a:lnTo>
                <a:close/>
              </a:path>
            </a:pathLst>
          </a:custGeom>
        </p:spPr>
        <p:txBody>
          <a:bodyPr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378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CBD635-4863-B127-5668-D2C7DA8CDE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629720-DD91-8012-686D-AABA43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0911820" y="0"/>
            <a:ext cx="913577" cy="68580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70117" y="185195"/>
            <a:ext cx="6930838" cy="150549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B27827-7491-B1C2-D9C5-975A9FF66E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8788" y="-22860"/>
            <a:ext cx="3291840" cy="6903720"/>
          </a:xfrm>
        </p:spPr>
        <p:txBody>
          <a:bodyPr lIns="182880" tIns="274320" rIns="18288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D4D4555-A25D-09B6-36AF-5977189F2DD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970116" y="2022395"/>
            <a:ext cx="6941703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1800"/>
            </a:lvl1pPr>
            <a:lvl2pPr>
              <a:spcBef>
                <a:spcPts val="1000"/>
              </a:spcBef>
              <a:spcAft>
                <a:spcPts val="1500"/>
              </a:spcAft>
              <a:defRPr sz="1800"/>
            </a:lvl2pPr>
            <a:lvl3pPr>
              <a:spcBef>
                <a:spcPts val="1000"/>
              </a:spcBef>
              <a:spcAft>
                <a:spcPts val="1500"/>
              </a:spcAft>
              <a:defRPr sz="1800"/>
            </a:lvl3pPr>
            <a:lvl4pPr>
              <a:spcBef>
                <a:spcPts val="1000"/>
              </a:spcBef>
              <a:spcAft>
                <a:spcPts val="1500"/>
              </a:spcAft>
              <a:defRPr sz="1800"/>
            </a:lvl4pPr>
            <a:lvl5pPr>
              <a:spcBef>
                <a:spcPts val="1000"/>
              </a:spcBef>
              <a:spcAft>
                <a:spcPts val="1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23740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E49FCE-658C-FF5A-6405-3D10F1AC1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903C516-D418-5E3E-1E4E-1DF846433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7BF5B15-0E8A-A82C-6E9C-FCF3FBAAD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54B33CA-9490-C8E1-FE4F-06367AF29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86824F-3198-FE44-5A4A-70312048DA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058CD71-6E97-B6A9-11B6-867ED408DE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9FDAA6-BDE8-D6C3-17CD-F87BFB54F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42A0738D-E9A9-14B7-4739-62E402B0C2D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4961" y="2032663"/>
            <a:ext cx="4463005" cy="406749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 marL="0">
              <a:spcBef>
                <a:spcPts val="1000"/>
              </a:spcBef>
              <a:spcAft>
                <a:spcPts val="500"/>
              </a:spcAft>
              <a:defRPr sz="1800"/>
            </a:lvl2pPr>
            <a:lvl3pPr marL="457200">
              <a:spcBef>
                <a:spcPts val="1000"/>
              </a:spcBef>
              <a:spcAft>
                <a:spcPts val="500"/>
              </a:spcAft>
              <a:defRPr sz="1800"/>
            </a:lvl3pPr>
            <a:lvl4pPr marL="685800">
              <a:spcBef>
                <a:spcPts val="1000"/>
              </a:spcBef>
              <a:spcAft>
                <a:spcPts val="500"/>
              </a:spcAft>
              <a:defRPr sz="1800"/>
            </a:lvl4pPr>
            <a:lvl5pPr marL="914400">
              <a:spcBef>
                <a:spcPts val="1000"/>
              </a:spcBef>
              <a:spcAft>
                <a:spcPts val="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A766D4CB-8BCE-C6EE-EF57-A8A819EBD36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141720" y="2032663"/>
            <a:ext cx="5212080" cy="406749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 marL="0">
              <a:spcBef>
                <a:spcPts val="1000"/>
              </a:spcBef>
              <a:spcAft>
                <a:spcPts val="500"/>
              </a:spcAft>
              <a:defRPr sz="1800"/>
            </a:lvl2pPr>
            <a:lvl3pPr marL="457200">
              <a:spcBef>
                <a:spcPts val="1000"/>
              </a:spcBef>
              <a:spcAft>
                <a:spcPts val="500"/>
              </a:spcAft>
              <a:defRPr sz="1800"/>
            </a:lvl3pPr>
            <a:lvl4pPr marL="685800">
              <a:spcBef>
                <a:spcPts val="1000"/>
              </a:spcBef>
              <a:spcAft>
                <a:spcPts val="500"/>
              </a:spcAft>
              <a:defRPr sz="1800"/>
            </a:lvl4pPr>
            <a:lvl5pPr marL="914400">
              <a:spcBef>
                <a:spcPts val="1000"/>
              </a:spcBef>
              <a:spcAft>
                <a:spcPts val="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7566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DD9208B-0FD2-A7E3-5202-0F18392AE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04010E2-9C6F-C582-1E3A-F5D43D0FF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D2B8AF-94DE-C211-EAE7-0971C111B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247A2AC-F284-077E-9A14-EB7D1DE62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E91F1F-5151-2442-2B89-CE0AB1178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BD82AC-3C5B-819E-E0FF-157D74B84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299648-2E6E-FA0D-85E4-8884BE34A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07BD0263-5D42-E696-F170-1F9CF5FF2A74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838199" y="2078963"/>
            <a:ext cx="3435628" cy="4067492"/>
          </a:xfrm>
        </p:spPr>
        <p:txBody>
          <a:bodyPr>
            <a:normAutofit/>
          </a:bodyPr>
          <a:lstStyle>
            <a:lvl1pPr marL="457200" indent="-457200">
              <a:spcBef>
                <a:spcPts val="1000"/>
              </a:spcBef>
              <a:spcAft>
                <a:spcPts val="500"/>
              </a:spcAft>
              <a:buFont typeface="+mj-lt"/>
              <a:buAutoNum type="arabicPeriod"/>
              <a:defRPr sz="1800"/>
            </a:lvl1pPr>
            <a:lvl2pPr marL="914400" indent="-457200">
              <a:spcBef>
                <a:spcPts val="1000"/>
              </a:spcBef>
              <a:spcAft>
                <a:spcPts val="500"/>
              </a:spcAft>
              <a:buFont typeface="+mj-lt"/>
              <a:buAutoNum type="alphaLcPeriod"/>
              <a:defRPr sz="1800"/>
            </a:lvl2pPr>
            <a:lvl3pPr marL="1371600" indent="-457200">
              <a:spcBef>
                <a:spcPts val="1000"/>
              </a:spcBef>
              <a:spcAft>
                <a:spcPts val="500"/>
              </a:spcAft>
              <a:buFont typeface="+mj-lt"/>
              <a:buAutoNum type="arabicParenR"/>
              <a:defRPr sz="1800"/>
            </a:lvl3pPr>
            <a:lvl4pPr marL="1828800" indent="-457200">
              <a:spcBef>
                <a:spcPts val="1000"/>
              </a:spcBef>
              <a:spcAft>
                <a:spcPts val="500"/>
              </a:spcAft>
              <a:buFont typeface="+mj-lt"/>
              <a:buAutoNum type="alphaLcParenR"/>
              <a:defRPr sz="1800"/>
            </a:lvl4pPr>
            <a:lvl5pPr marL="2228850" indent="-457200">
              <a:spcBef>
                <a:spcPts val="1000"/>
              </a:spcBef>
              <a:spcAft>
                <a:spcPts val="500"/>
              </a:spcAft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1BEE7174-135F-6F9F-11B9-3C3F2F9CDEAA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65539" y="2087315"/>
            <a:ext cx="6007261" cy="406749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0">
              <a:spcBef>
                <a:spcPts val="1000"/>
              </a:spcBef>
              <a:spcAft>
                <a:spcPts val="500"/>
              </a:spcAft>
              <a:defRPr sz="1800"/>
            </a:lvl2pPr>
            <a:lvl3pPr marL="457200">
              <a:spcBef>
                <a:spcPts val="1000"/>
              </a:spcBef>
              <a:spcAft>
                <a:spcPts val="500"/>
              </a:spcAft>
              <a:defRPr sz="1800"/>
            </a:lvl3pPr>
            <a:lvl4pPr marL="685800">
              <a:spcBef>
                <a:spcPts val="1000"/>
              </a:spcBef>
              <a:spcAft>
                <a:spcPts val="500"/>
              </a:spcAft>
              <a:defRPr sz="1800"/>
            </a:lvl4pPr>
            <a:lvl5pPr marL="914400">
              <a:spcBef>
                <a:spcPts val="1000"/>
              </a:spcBef>
              <a:spcAft>
                <a:spcPts val="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464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00B3A65-BB60-F2B4-4CF4-19A7C53F1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F1DB8D5-B954-BFC9-C8D8-F0491CCBE2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507D69F-27D7-2C68-A17D-3F1399C8B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6645965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2055813"/>
            <a:ext cx="5781261" cy="406749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>
              <a:spcBef>
                <a:spcPts val="1000"/>
              </a:spcBef>
              <a:spcAft>
                <a:spcPts val="500"/>
              </a:spcAft>
              <a:defRPr sz="1600"/>
            </a:lvl2pPr>
            <a:lvl3pPr>
              <a:spcBef>
                <a:spcPts val="1000"/>
              </a:spcBef>
              <a:spcAft>
                <a:spcPts val="500"/>
              </a:spcAft>
              <a:defRPr sz="1400"/>
            </a:lvl3pPr>
            <a:lvl4pPr>
              <a:spcBef>
                <a:spcPts val="1000"/>
              </a:spcBef>
              <a:spcAft>
                <a:spcPts val="500"/>
              </a:spcAft>
              <a:defRPr sz="1200"/>
            </a:lvl4pPr>
            <a:lvl5pPr>
              <a:spcBef>
                <a:spcPts val="1000"/>
              </a:spcBef>
              <a:spcAft>
                <a:spcPts val="500"/>
              </a:spcAft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66991" y="-22860"/>
            <a:ext cx="4625008" cy="6903720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86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958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9C8ABD-000F-7A94-A7B0-9589F4FEF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1575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DC3A554-E5A9-B3CB-913D-45DBFBA79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1575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3A8DF3-F55A-2494-C55D-8FB94BBC6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802775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9DC86E-6F8A-B036-5CB2-AA8A79837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59925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B9E0C03-C633-9356-4E28-678BAB7A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59400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C8A4F7-6C4C-719B-298F-3B81223D1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11575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E7E5D8B-D6BC-19AE-C0C9-249A556170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6812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7A6C5266-7ECA-B150-2C0F-8670F43AC82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8200" y="1987669"/>
            <a:ext cx="6974711" cy="429767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>
              <a:spcBef>
                <a:spcPts val="1000"/>
              </a:spcBef>
              <a:spcAft>
                <a:spcPts val="500"/>
              </a:spcAft>
              <a:defRPr sz="1800"/>
            </a:lvl2pPr>
            <a:lvl3pPr>
              <a:spcBef>
                <a:spcPts val="1000"/>
              </a:spcBef>
              <a:spcAft>
                <a:spcPts val="500"/>
              </a:spcAft>
              <a:defRPr sz="1800"/>
            </a:lvl3pPr>
            <a:lvl4pPr>
              <a:spcBef>
                <a:spcPts val="1000"/>
              </a:spcBef>
              <a:spcAft>
                <a:spcPts val="500"/>
              </a:spcAft>
              <a:defRPr sz="1800"/>
            </a:lvl4pPr>
            <a:lvl5pPr>
              <a:spcBef>
                <a:spcPts val="1000"/>
              </a:spcBef>
              <a:spcAft>
                <a:spcPts val="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917085" y="1987670"/>
            <a:ext cx="3436716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>
              <a:spcBef>
                <a:spcPts val="1000"/>
              </a:spcBef>
              <a:spcAft>
                <a:spcPts val="500"/>
              </a:spcAft>
              <a:defRPr sz="1600"/>
            </a:lvl2pPr>
            <a:lvl3pPr>
              <a:spcBef>
                <a:spcPts val="1000"/>
              </a:spcBef>
              <a:spcAft>
                <a:spcPts val="500"/>
              </a:spcAft>
              <a:defRPr sz="1400"/>
            </a:lvl3pPr>
            <a:lvl4pPr>
              <a:spcBef>
                <a:spcPts val="1000"/>
              </a:spcBef>
              <a:spcAft>
                <a:spcPts val="500"/>
              </a:spcAft>
              <a:defRPr sz="1200"/>
            </a:lvl4pPr>
            <a:lvl5pPr>
              <a:spcBef>
                <a:spcPts val="1000"/>
              </a:spcBef>
              <a:spcAft>
                <a:spcPts val="500"/>
              </a:spcAft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7899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1843C0D-8C0B-0B3C-7014-7B7217C00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B715CF-E60F-DDAE-369E-BCC2CE4FF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BD8F5F-4228-6BB9-5EA6-553590898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721F95-97C0-7151-B9F6-C088CEA1A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78AD50A-9C6A-454B-0CAD-EAB5184401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10" y="0"/>
            <a:ext cx="7816995" cy="6858000"/>
          </a:xfrm>
          <a:custGeom>
            <a:avLst/>
            <a:gdLst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0 w 7813675"/>
              <a:gd name="connsiteY3" fmla="*/ 6903720 h 6903720"/>
              <a:gd name="connsiteX4" fmla="*/ 0 w 7813675"/>
              <a:gd name="connsiteY4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798854 w 7813675"/>
              <a:gd name="connsiteY3" fmla="*/ 686716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7803"/>
              <a:gd name="connsiteX1" fmla="*/ 7813675 w 7813675"/>
              <a:gd name="connsiteY1" fmla="*/ 0 h 6907803"/>
              <a:gd name="connsiteX2" fmla="*/ 7813675 w 7813675"/>
              <a:gd name="connsiteY2" fmla="*/ 6903720 h 6907803"/>
              <a:gd name="connsiteX3" fmla="*/ 809014 w 7813675"/>
              <a:gd name="connsiteY3" fmla="*/ 6907803 h 6907803"/>
              <a:gd name="connsiteX4" fmla="*/ 0 w 7813675"/>
              <a:gd name="connsiteY4" fmla="*/ 6903720 h 6907803"/>
              <a:gd name="connsiteX5" fmla="*/ 0 w 7813675"/>
              <a:gd name="connsiteY5" fmla="*/ 0 h 6907803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8748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8748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9891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740434 w 7813675"/>
              <a:gd name="connsiteY3" fmla="*/ 689891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7385"/>
              <a:gd name="connsiteX1" fmla="*/ 7813675 w 7813675"/>
              <a:gd name="connsiteY1" fmla="*/ 0 h 6907385"/>
              <a:gd name="connsiteX2" fmla="*/ 7813675 w 7813675"/>
              <a:gd name="connsiteY2" fmla="*/ 6903720 h 6907385"/>
              <a:gd name="connsiteX3" fmla="*/ 6359380 w 7813675"/>
              <a:gd name="connsiteY3" fmla="*/ 6907385 h 6907385"/>
              <a:gd name="connsiteX4" fmla="*/ 740434 w 7813675"/>
              <a:gd name="connsiteY4" fmla="*/ 6898913 h 6907385"/>
              <a:gd name="connsiteX5" fmla="*/ 0 w 7813675"/>
              <a:gd name="connsiteY5" fmla="*/ 6903720 h 6907385"/>
              <a:gd name="connsiteX6" fmla="*/ 0 w 7813675"/>
              <a:gd name="connsiteY6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3320 w 7816995"/>
              <a:gd name="connsiteY5" fmla="*/ 690372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2899555 w 7816995"/>
              <a:gd name="connsiteY2" fmla="*/ 464820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16995" h="6907385">
                <a:moveTo>
                  <a:pt x="3320" y="0"/>
                </a:moveTo>
                <a:lnTo>
                  <a:pt x="7816995" y="0"/>
                </a:lnTo>
                <a:lnTo>
                  <a:pt x="2899555" y="4648200"/>
                </a:lnTo>
                <a:lnTo>
                  <a:pt x="6362700" y="6907385"/>
                </a:lnTo>
                <a:lnTo>
                  <a:pt x="743754" y="6898913"/>
                </a:lnTo>
                <a:lnTo>
                  <a:pt x="2876060" y="4644390"/>
                </a:lnTo>
                <a:cubicBezTo>
                  <a:pt x="1610033" y="3689302"/>
                  <a:pt x="1117437" y="3324763"/>
                  <a:pt x="0" y="2510645"/>
                </a:cubicBezTo>
                <a:cubicBezTo>
                  <a:pt x="1107" y="1673763"/>
                  <a:pt x="2213" y="836882"/>
                  <a:pt x="3320" y="0"/>
                </a:cubicBezTo>
                <a:close/>
              </a:path>
            </a:pathLst>
          </a:custGeom>
          <a:solidFill>
            <a:schemeClr val="tx2"/>
          </a:solidFill>
          <a:ln w="22225">
            <a:noFill/>
          </a:ln>
        </p:spPr>
        <p:txBody>
          <a:bodyPr lIns="274320" tIns="274320"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992" y="731562"/>
            <a:ext cx="4902843" cy="3526778"/>
          </a:xfrm>
          <a:noFill/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80992" y="4373217"/>
            <a:ext cx="4902843" cy="1753221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000"/>
              </a:spcBef>
              <a:defRPr sz="1600">
                <a:solidFill>
                  <a:schemeClr val="tx1"/>
                </a:solidFill>
              </a:defRPr>
            </a:lvl2pPr>
            <a:lvl3pPr>
              <a:spcBef>
                <a:spcPts val="1000"/>
              </a:spcBef>
              <a:defRPr sz="1400">
                <a:solidFill>
                  <a:schemeClr val="tx1"/>
                </a:solidFill>
              </a:defRPr>
            </a:lvl3pPr>
            <a:lvl4pPr>
              <a:spcBef>
                <a:spcPts val="1000"/>
              </a:spcBef>
              <a:defRPr sz="1200">
                <a:solidFill>
                  <a:schemeClr val="tx1"/>
                </a:solidFill>
              </a:defRPr>
            </a:lvl4pPr>
            <a:lvl5pPr>
              <a:spcBef>
                <a:spcPts val="100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5396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38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2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0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26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31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8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63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D6D8061D-18C3-4F4F-85EF-561633F5875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65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5" r:id="rId17"/>
    <p:sldLayoutId id="2147483686" r:id="rId18"/>
    <p:sldLayoutId id="2147483687" r:id="rId19"/>
    <p:sldLayoutId id="2147483689" r:id="rId20"/>
    <p:sldLayoutId id="2147483691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336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36">
          <p15:clr>
            <a:srgbClr val="F26B43"/>
          </p15:clr>
        </p15:guide>
        <p15:guide id="6" pos="7344">
          <p15:clr>
            <a:srgbClr val="F26B43"/>
          </p15:clr>
        </p15:guide>
        <p15:guide id="7" pos="720">
          <p15:clr>
            <a:srgbClr val="F26B43"/>
          </p15:clr>
        </p15:guide>
        <p15:guide id="8" pos="6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erduty.com/solutions/on-call-management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4" Type="http://schemas.openxmlformats.org/officeDocument/2006/relationships/hyperlink" Target="https://sre.google/sre-book/table-of-contents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FEC93CF-2672-7D78-F278-58C5E012E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Best practices: pager rotation duties in </a:t>
            </a:r>
            <a:r>
              <a:rPr lang="en-US" dirty="0" err="1"/>
              <a:t>devops</a:t>
            </a:r>
            <a:endParaRPr lang="en-US" dirty="0"/>
          </a:p>
        </p:txBody>
      </p:sp>
      <p:pic>
        <p:nvPicPr>
          <p:cNvPr id="7" name="Picture Placeholder 6" descr="Looking up view of a city with skyscrapers">
            <a:extLst>
              <a:ext uri="{FF2B5EF4-FFF2-40B4-BE49-F238E27FC236}">
                <a16:creationId xmlns:a16="http://schemas.microsoft.com/office/drawing/2014/main" id="{ED21B7CD-3D69-26B5-8A0B-52A19A6B0A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" r="72"/>
          <a:stretch/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265A35-148C-7B3C-511E-F177C2F742E4}"/>
              </a:ext>
            </a:extLst>
          </p:cNvPr>
          <p:cNvSpPr txBox="1"/>
          <p:nvPr/>
        </p:nvSpPr>
        <p:spPr>
          <a:xfrm>
            <a:off x="857468" y="4373217"/>
            <a:ext cx="4032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Alexis Yang | CSD 380 Module 7 Assignment 7 July 2024</a:t>
            </a:r>
          </a:p>
        </p:txBody>
      </p:sp>
    </p:spTree>
    <p:extLst>
      <p:ext uri="{BB962C8B-B14F-4D97-AF65-F5344CB8AC3E}">
        <p14:creationId xmlns:p14="http://schemas.microsoft.com/office/powerpoint/2010/main" val="3078994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PagerDuty. "On-Call Management." PagerDuty, </a:t>
            </a:r>
            <a:r>
              <a:rPr lang="en-US" dirty="0">
                <a:hlinkClick r:id="rId3"/>
              </a:rPr>
              <a:t>https://www.pagerduty.com/solutions/on-call-management/</a:t>
            </a:r>
            <a:r>
              <a:rPr lang="en-US" dirty="0"/>
              <a:t>.</a:t>
            </a:r>
          </a:p>
          <a:p>
            <a:r>
              <a:rPr lang="en-US" dirty="0"/>
              <a:t>Google. "Site Reliability Engineering." Google SRE Handbook, </a:t>
            </a:r>
            <a:r>
              <a:rPr lang="en-US" dirty="0">
                <a:hlinkClick r:id="rId4"/>
              </a:rPr>
              <a:t>https://sre.google/sre-book/table-of-contents/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CF2C84-FB33-B867-B72A-E5846ED0CE0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5" descr="Close-up of a bridge with wires">
            <a:extLst>
              <a:ext uri="{FF2B5EF4-FFF2-40B4-BE49-F238E27FC236}">
                <a16:creationId xmlns:a16="http://schemas.microsoft.com/office/drawing/2014/main" id="{E461669C-A7BA-D639-22CB-B5FBBE698B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" r="20"/>
          <a:stretch/>
        </p:blipFill>
        <p:spPr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BB45B9B-393E-0721-7E3B-8E666F9EB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 anchor="ctr">
            <a:normAutofit/>
          </a:bodyPr>
          <a:lstStyle/>
          <a:p>
            <a:r>
              <a:rPr lang="en-US" sz="3200" dirty="0"/>
              <a:t>Introduction</a:t>
            </a:r>
          </a:p>
          <a:p>
            <a:r>
              <a:rPr lang="en-US" dirty="0"/>
              <a:t>Importance of incident response in DevOps</a:t>
            </a:r>
          </a:p>
          <a:p>
            <a:r>
              <a:rPr lang="en-US" dirty="0"/>
              <a:t>Role of pager rotation in ensuring 24/7 service reliability</a:t>
            </a:r>
          </a:p>
          <a:p>
            <a:r>
              <a:rPr lang="en-US" sz="3200" dirty="0"/>
              <a:t>Overview</a:t>
            </a:r>
          </a:p>
          <a:p>
            <a:r>
              <a:rPr lang="en-US" dirty="0"/>
              <a:t>Discuss industry best practices for managing pager rotation duties</a:t>
            </a:r>
          </a:p>
        </p:txBody>
      </p:sp>
      <p:pic>
        <p:nvPicPr>
          <p:cNvPr id="25" name="Picture Placeholder 6" descr="A city skyline">
            <a:extLst>
              <a:ext uri="{FF2B5EF4-FFF2-40B4-BE49-F238E27FC236}">
                <a16:creationId xmlns:a16="http://schemas.microsoft.com/office/drawing/2014/main" id="{086C9520-C924-5732-CC82-F0C4A533D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" r="38"/>
          <a:stretch/>
        </p:blipFill>
        <p:spPr/>
      </p:pic>
    </p:spTree>
    <p:extLst>
      <p:ext uri="{BB962C8B-B14F-4D97-AF65-F5344CB8AC3E}">
        <p14:creationId xmlns:p14="http://schemas.microsoft.com/office/powerpoint/2010/main" val="1038351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43671"/>
            <a:ext cx="9144000" cy="806833"/>
          </a:xfrm>
          <a:noFill/>
        </p:spPr>
        <p:txBody>
          <a:bodyPr anchor="b"/>
          <a:lstStyle/>
          <a:p>
            <a:r>
              <a:rPr lang="en-US" dirty="0"/>
              <a:t>What is Pager Rotation?</a:t>
            </a:r>
          </a:p>
        </p:txBody>
      </p:sp>
      <p:pic>
        <p:nvPicPr>
          <p:cNvPr id="17" name="Picture Placeholder 16" descr="A city with tall buildings">
            <a:extLst>
              <a:ext uri="{FF2B5EF4-FFF2-40B4-BE49-F238E27FC236}">
                <a16:creationId xmlns:a16="http://schemas.microsoft.com/office/drawing/2014/main" id="{4D6EE8D1-247A-B95F-BD1A-A2D76964CF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B68892-3988-7DE9-057F-CB7562FEBBEA}"/>
              </a:ext>
            </a:extLst>
          </p:cNvPr>
          <p:cNvSpPr txBox="1"/>
          <p:nvPr/>
        </p:nvSpPr>
        <p:spPr>
          <a:xfrm>
            <a:off x="1524000" y="2001078"/>
            <a:ext cx="820309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system where team members take turns being on-call to respond to incidents.</a:t>
            </a:r>
          </a:p>
          <a:p>
            <a:endParaRPr lang="en-US" dirty="0"/>
          </a:p>
          <a:p>
            <a:r>
              <a:rPr lang="en-US" sz="3200" dirty="0"/>
              <a:t>Purpose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Ensure timely incident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Distribute the responsibility among team members</a:t>
            </a:r>
          </a:p>
        </p:txBody>
      </p:sp>
    </p:spTree>
    <p:extLst>
      <p:ext uri="{BB962C8B-B14F-4D97-AF65-F5344CB8AC3E}">
        <p14:creationId xmlns:p14="http://schemas.microsoft.com/office/powerpoint/2010/main" val="821088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5072" y="528320"/>
            <a:ext cx="5028566" cy="1894972"/>
          </a:xfrm>
          <a:noFill/>
        </p:spPr>
        <p:txBody>
          <a:bodyPr>
            <a:noAutofit/>
          </a:bodyPr>
          <a:lstStyle/>
          <a:p>
            <a:r>
              <a:rPr lang="en-US" dirty="0"/>
              <a:t>Benefits of Pager Rotation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5072" y="2769704"/>
            <a:ext cx="5028565" cy="3153260"/>
          </a:xfrm>
          <a:noFill/>
        </p:spPr>
        <p:txBody>
          <a:bodyPr anchor="t"/>
          <a:lstStyle/>
          <a:p>
            <a:r>
              <a:rPr lang="en-US" dirty="0"/>
              <a:t>24/7 Coverage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Workload Distribution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Skill Development</a:t>
            </a:r>
          </a:p>
        </p:txBody>
      </p:sp>
      <p:pic>
        <p:nvPicPr>
          <p:cNvPr id="43" name="Picture Placeholder 42" descr="A plane flying over a city">
            <a:extLst>
              <a:ext uri="{FF2B5EF4-FFF2-40B4-BE49-F238E27FC236}">
                <a16:creationId xmlns:a16="http://schemas.microsoft.com/office/drawing/2014/main" id="{9100BC91-12A3-DE75-3F38-9C17D39DC5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" r="39"/>
          <a:stretch/>
        </p:blipFill>
        <p:spPr/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BF4A20-AE14-D605-A797-5EFD232C317C}"/>
              </a:ext>
            </a:extLst>
          </p:cNvPr>
          <p:cNvSpPr txBox="1"/>
          <p:nvPr/>
        </p:nvSpPr>
        <p:spPr>
          <a:xfrm>
            <a:off x="1338470" y="3233530"/>
            <a:ext cx="490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Continuous monitoring and incident response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92A44-E93B-62EF-AF76-44FDD0CE6AE0}"/>
              </a:ext>
            </a:extLst>
          </p:cNvPr>
          <p:cNvSpPr txBox="1"/>
          <p:nvPr/>
        </p:nvSpPr>
        <p:spPr>
          <a:xfrm>
            <a:off x="1338470" y="4454586"/>
            <a:ext cx="6129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Evenly distributed on-call duties prevent burnout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95B622-E253-297B-5D53-01EF1645A7E1}"/>
              </a:ext>
            </a:extLst>
          </p:cNvPr>
          <p:cNvSpPr txBox="1"/>
          <p:nvPr/>
        </p:nvSpPr>
        <p:spPr>
          <a:xfrm>
            <a:off x="1338470" y="5680855"/>
            <a:ext cx="6129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Exposure to incident handling enhances team skills</a:t>
            </a:r>
          </a:p>
        </p:txBody>
      </p:sp>
    </p:spTree>
    <p:extLst>
      <p:ext uri="{BB962C8B-B14F-4D97-AF65-F5344CB8AC3E}">
        <p14:creationId xmlns:p14="http://schemas.microsoft.com/office/powerpoint/2010/main" val="4242039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Best Practices for Pager Rotation (Part 1)</a:t>
            </a:r>
          </a:p>
        </p:txBody>
      </p:sp>
      <p:pic>
        <p:nvPicPr>
          <p:cNvPr id="24" name="Picture Placeholder 7" descr="Looking up view of tall buildings">
            <a:extLst>
              <a:ext uri="{FF2B5EF4-FFF2-40B4-BE49-F238E27FC236}">
                <a16:creationId xmlns:a16="http://schemas.microsoft.com/office/drawing/2014/main" id="{A672B903-78EE-718A-C122-69D51207883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" b="61"/>
          <a:stretch/>
        </p:blipFill>
        <p:spPr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Clear Expectations</a:t>
            </a:r>
          </a:p>
          <a:p>
            <a:pPr lvl="1"/>
            <a:r>
              <a:rPr lang="en-US" dirty="0"/>
              <a:t>Define roles and responsibilities for on-call team members</a:t>
            </a:r>
          </a:p>
          <a:p>
            <a:r>
              <a:rPr lang="en-US" b="1" dirty="0"/>
              <a:t>Balanced Schedules</a:t>
            </a:r>
          </a:p>
          <a:p>
            <a:pPr lvl="1"/>
            <a:r>
              <a:rPr lang="en-US" dirty="0"/>
              <a:t>Ensure fair rotation to avoid overburdening any team member</a:t>
            </a:r>
          </a:p>
          <a:p>
            <a:r>
              <a:rPr lang="en-US" b="1" dirty="0"/>
              <a:t>Comprehensive Training</a:t>
            </a:r>
          </a:p>
          <a:p>
            <a:pPr lvl="1"/>
            <a:r>
              <a:rPr lang="en-US" dirty="0"/>
              <a:t>Equip team members with the necessary tools and knowledge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347D15D9-90A9-4E6A-AA62-449B6AB43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3" y="675167"/>
            <a:ext cx="2590551" cy="19061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Best Practices for Pager Rotation (Part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40492" y="533401"/>
            <a:ext cx="4040573" cy="5791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/>
              <a:t>Effective Communication</a:t>
            </a:r>
          </a:p>
          <a:p>
            <a:pPr lvl="1"/>
            <a:r>
              <a:rPr lang="en-US" dirty="0"/>
              <a:t>Maintain clear communication channels for incident reporting and escalation</a:t>
            </a:r>
          </a:p>
          <a:p>
            <a:r>
              <a:rPr lang="en-US" b="1" dirty="0"/>
              <a:t>Use of Automation</a:t>
            </a:r>
          </a:p>
          <a:p>
            <a:pPr lvl="1"/>
            <a:r>
              <a:rPr lang="en-US" dirty="0"/>
              <a:t>Implement automated alerts and incident management tools</a:t>
            </a:r>
          </a:p>
          <a:p>
            <a:r>
              <a:rPr lang="en-US" b="1" dirty="0"/>
              <a:t>Regular Reviews</a:t>
            </a:r>
          </a:p>
          <a:p>
            <a:pPr lvl="1"/>
            <a:r>
              <a:rPr lang="en-US" dirty="0"/>
              <a:t>Conduct post-incident reviews to identify improvements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8E0C624-7103-45F7-A237-14308A041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89111" y="6954"/>
            <a:ext cx="709684" cy="684409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8FD9878-E089-4171-A5DE-FBD6ECB4E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52934" y="-6954"/>
            <a:ext cx="322728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Placeholder 7" descr="High angle view of buildings and the sky">
            <a:extLst>
              <a:ext uri="{FF2B5EF4-FFF2-40B4-BE49-F238E27FC236}">
                <a16:creationId xmlns:a16="http://schemas.microsoft.com/office/drawing/2014/main" id="{A672B903-78EE-718A-C122-69D51207883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4" r="34344"/>
          <a:stretch/>
        </p:blipFill>
        <p:spPr>
          <a:xfrm>
            <a:off x="8974667" y="-6954"/>
            <a:ext cx="3217333" cy="68759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76100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Pager Rotation Policies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Policy Framework</a:t>
            </a:r>
          </a:p>
          <a:p>
            <a:pPr marL="742950" lvl="2" indent="-285750"/>
            <a:r>
              <a:rPr lang="en-US" dirty="0"/>
              <a:t>Develop and document on-call policies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Escalation Procedures</a:t>
            </a:r>
          </a:p>
          <a:p>
            <a:pPr marL="742950" lvl="2" indent="-285750"/>
            <a:r>
              <a:rPr lang="en-US" dirty="0"/>
              <a:t>Define clear escalation paths for unresolved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Time-Off Considerations</a:t>
            </a:r>
          </a:p>
          <a:p>
            <a:pPr marL="742950" lvl="2" indent="-285750"/>
            <a:r>
              <a:rPr lang="en-US" dirty="0"/>
              <a:t>Allow adequate time-off for on-call team members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5487D6-AE9B-88F2-6C92-286E8F2A2CB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Tooling and Automation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Monitoring Tools</a:t>
            </a:r>
          </a:p>
          <a:p>
            <a:r>
              <a:rPr lang="en-US" dirty="0"/>
              <a:t>Incident Management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Implement tools like Prometheus, Nagios for proactive monitoring and use platforms like PagerDuty, </a:t>
            </a:r>
            <a:r>
              <a:rPr lang="en-US" dirty="0" err="1"/>
              <a:t>Opsgenie</a:t>
            </a:r>
            <a:r>
              <a:rPr lang="en-US" dirty="0"/>
              <a:t> for managing on-call schedules and alerts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Case Studies and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Industry 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Netflix</a:t>
            </a:r>
          </a:p>
        </p:txBody>
      </p:sp>
      <p:pic>
        <p:nvPicPr>
          <p:cNvPr id="20" name="Picture Placeholder 19" descr="City lights at night">
            <a:extLst>
              <a:ext uri="{FF2B5EF4-FFF2-40B4-BE49-F238E27FC236}">
                <a16:creationId xmlns:a16="http://schemas.microsoft.com/office/drawing/2014/main" id="{E5D7764F-CE06-1A00-3555-ACAE6ACDFE1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" b="52"/>
          <a:stretch/>
        </p:blipFill>
        <p:spPr/>
      </p:pic>
    </p:spTree>
    <p:extLst>
      <p:ext uri="{BB962C8B-B14F-4D97-AF65-F5344CB8AC3E}">
        <p14:creationId xmlns:p14="http://schemas.microsoft.com/office/powerpoint/2010/main" val="2737241225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E62E91-3991-445A-ADE0-DB143B3932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20BE78-9FDF-401B-B412-3AA10EC5BEA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C180A77-4928-484F-9529-F716C85D6A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{BE9DA625-564C-4607-BCE5-FE4BD0EC5282}tf22797433_win32</Template>
  <TotalTime>15</TotalTime>
  <Words>303</Words>
  <Application>Microsoft Office PowerPoint</Application>
  <PresentationFormat>Widescreen</PresentationFormat>
  <Paragraphs>69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</vt:lpstr>
      <vt:lpstr>Univers Condensed Light</vt:lpstr>
      <vt:lpstr>Walbaum Display Light</vt:lpstr>
      <vt:lpstr>AngleLinesVTI</vt:lpstr>
      <vt:lpstr>Best practices: pager rotation duties in devops</vt:lpstr>
      <vt:lpstr>AGENDA</vt:lpstr>
      <vt:lpstr>What is Pager Rotation?</vt:lpstr>
      <vt:lpstr>Benefits of Pager Rotation</vt:lpstr>
      <vt:lpstr>Best Practices for Pager Rotation (Part 1)</vt:lpstr>
      <vt:lpstr>Best Practices for Pager Rotation (Part 2)</vt:lpstr>
      <vt:lpstr>Pager Rotation Policies</vt:lpstr>
      <vt:lpstr>Tooling and Automation</vt:lpstr>
      <vt:lpstr>Case Studies and Examples</vt:lpstr>
      <vt:lpstr>Citations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Alexis Yang</dc:creator>
  <cp:lastModifiedBy>Alexis Yang</cp:lastModifiedBy>
  <cp:revision>1</cp:revision>
  <dcterms:created xsi:type="dcterms:W3CDTF">2024-07-07T19:24:25Z</dcterms:created>
  <dcterms:modified xsi:type="dcterms:W3CDTF">2024-07-07T19:40:06Z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